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9" r:id="rId2"/>
    <p:sldId id="507" r:id="rId3"/>
    <p:sldId id="484" r:id="rId4"/>
    <p:sldId id="485" r:id="rId5"/>
    <p:sldId id="486" r:id="rId6"/>
    <p:sldId id="487" r:id="rId7"/>
    <p:sldId id="488" r:id="rId8"/>
    <p:sldId id="489" r:id="rId9"/>
    <p:sldId id="490" r:id="rId10"/>
    <p:sldId id="492" r:id="rId11"/>
    <p:sldId id="493" r:id="rId12"/>
    <p:sldId id="494" r:id="rId13"/>
    <p:sldId id="508" r:id="rId14"/>
    <p:sldId id="496" r:id="rId15"/>
    <p:sldId id="497" r:id="rId16"/>
    <p:sldId id="495" r:id="rId17"/>
    <p:sldId id="498" r:id="rId18"/>
    <p:sldId id="499" r:id="rId19"/>
    <p:sldId id="500" r:id="rId20"/>
    <p:sldId id="509" r:id="rId21"/>
    <p:sldId id="501" r:id="rId22"/>
    <p:sldId id="502" r:id="rId23"/>
    <p:sldId id="503" r:id="rId24"/>
    <p:sldId id="504" r:id="rId25"/>
    <p:sldId id="505" r:id="rId26"/>
    <p:sldId id="506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28-6-2012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94F1-C23A-412C-ACCB-AABEB05D1532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82F-8158-4A94-8E69-459697007ADF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D973-AAEE-4C2C-A78B-9410AFC3D04B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E7D8-B8DD-4E1F-835B-3373FE6BA54E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EA78-A27E-474C-A235-E7E265E1F175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FDE9-859F-4769-AFD8-E6D824A6F300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3D1-EE8C-4554-87EA-6F280E9C083A}" type="datetime1">
              <a:rPr lang="nl-NL" smtClean="0"/>
              <a:t>28-6-2012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F2C3-90E2-4E1F-B4AB-A5AF69AA7649}" type="datetime1">
              <a:rPr lang="nl-NL" smtClean="0"/>
              <a:t>28-6-2012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9A99C-1505-43B9-BB61-17A6AD55DFD8}" type="datetime1">
              <a:rPr lang="nl-NL" smtClean="0"/>
              <a:t>28-6-2012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26D0-F362-46E5-9715-6575CF5A0549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7D21-FE54-47D6-A600-7CCE37701CFD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B1D0-E2B0-4E51-BC0A-91EB9A5AF923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1, hoofdstuk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11</a:t>
            </a:r>
          </a:p>
          <a:p>
            <a:endParaRPr lang="nl-NL" dirty="0" smtClean="0"/>
          </a:p>
          <a:p>
            <a:r>
              <a:rPr lang="nl-NL" dirty="0" smtClean="0"/>
              <a:t>Herbieding openaar</a:t>
            </a:r>
            <a:endParaRPr lang="nl-NL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785926"/>
            <a:ext cx="2162184" cy="274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2SA				 pas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10863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2SA				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VB63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2SA				3SA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VB63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2327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800" b="1" dirty="0" smtClean="0">
                <a:latin typeface="Arial" pitchFamily="34" charset="0"/>
                <a:cs typeface="Arial" pitchFamily="34" charset="0"/>
              </a:rPr>
              <a:t>De herbieding met een</a:t>
            </a:r>
          </a:p>
          <a:p>
            <a:pPr algn="ctr"/>
            <a:endParaRPr lang="nl-NL" sz="4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800" b="1" dirty="0" smtClean="0">
                <a:latin typeface="Arial" pitchFamily="34" charset="0"/>
                <a:cs typeface="Arial" pitchFamily="34" charset="0"/>
              </a:rPr>
              <a:t>tweekleurenspel</a:t>
            </a:r>
            <a:endParaRPr lang="nl-NL" sz="48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A9753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A9753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A9753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latin typeface="Arial"/>
                <a:cs typeface="Arial"/>
              </a:rPr>
              <a:t>♣ (13-17 punten)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A9753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latin typeface="Arial"/>
                <a:cs typeface="Arial"/>
              </a:rPr>
              <a:t>♣ (18-19 punten)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2327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800" b="1" dirty="0" smtClean="0">
                <a:latin typeface="Arial" pitchFamily="34" charset="0"/>
                <a:cs typeface="Arial" pitchFamily="34" charset="0"/>
              </a:rPr>
              <a:t>De herbieding met een</a:t>
            </a:r>
          </a:p>
          <a:p>
            <a:pPr algn="ctr"/>
            <a:endParaRPr lang="nl-NL" sz="4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800" b="1" dirty="0" smtClean="0">
                <a:latin typeface="Arial" pitchFamily="34" charset="0"/>
                <a:cs typeface="Arial" pitchFamily="34" charset="0"/>
              </a:rPr>
              <a:t>evenwichtige hand</a:t>
            </a:r>
            <a:endParaRPr lang="nl-NL" sz="48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2327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800" b="1" dirty="0" smtClean="0">
                <a:latin typeface="Arial" pitchFamily="34" charset="0"/>
                <a:cs typeface="Arial" pitchFamily="34" charset="0"/>
              </a:rPr>
              <a:t>De herbieding met een</a:t>
            </a:r>
          </a:p>
          <a:p>
            <a:pPr algn="ctr"/>
            <a:endParaRPr lang="nl-NL" sz="4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800" b="1" dirty="0" err="1" smtClean="0">
                <a:latin typeface="Arial" pitchFamily="34" charset="0"/>
                <a:cs typeface="Arial" pitchFamily="34" charset="0"/>
              </a:rPr>
              <a:t>éénkleurenspel</a:t>
            </a:r>
            <a:endParaRPr lang="nl-NL" sz="48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V109753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 </a:t>
            </a:r>
            <a:r>
              <a:rPr lang="nl-NL" sz="4000" b="1" dirty="0" smtClean="0">
                <a:latin typeface="Arial"/>
                <a:cs typeface="Arial"/>
              </a:rPr>
              <a:t>(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6+ kaart, 13-15 </a:t>
            </a:r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pnt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V109753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AVB987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 </a:t>
            </a:r>
            <a:r>
              <a:rPr lang="nl-NL" sz="4000" b="1" dirty="0" smtClean="0">
                <a:latin typeface="Arial"/>
                <a:cs typeface="Arial"/>
              </a:rPr>
              <a:t>(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6+ kaart, 18-19 </a:t>
            </a:r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pnt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AVB987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AV9875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 </a:t>
            </a:r>
            <a:r>
              <a:rPr lang="nl-NL" sz="4000" b="1" dirty="0" smtClean="0">
                <a:latin typeface="Arial"/>
                <a:cs typeface="Arial"/>
              </a:rPr>
              <a:t>(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6+ kaart, 16-17 </a:t>
            </a:r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pnt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AV9875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pas  </a:t>
            </a:r>
            <a:r>
              <a:rPr lang="nl-NL" sz="4000" b="1" dirty="0" smtClean="0">
                <a:latin typeface="Arial"/>
                <a:cs typeface="Arial"/>
              </a:rPr>
              <a:t>(13-15 punten)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3SA </a:t>
            </a:r>
            <a:r>
              <a:rPr lang="nl-NL" sz="4000" b="1" dirty="0" smtClean="0">
                <a:latin typeface="Arial"/>
                <a:cs typeface="Arial"/>
              </a:rPr>
              <a:t>(18-19 punten)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AHB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A75</a:t>
            </a:r>
          </a:p>
          <a:p>
            <a:r>
              <a:rPr lang="nl-NL" sz="4000" b="1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smtClean="0">
                <a:latin typeface="Arial"/>
                <a:cs typeface="Arial"/>
              </a:rPr>
              <a:t> AV953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2SA </a:t>
            </a:r>
            <a:r>
              <a:rPr lang="nl-NL" sz="4000" b="1" dirty="0" smtClean="0">
                <a:latin typeface="Arial"/>
                <a:cs typeface="Arial"/>
              </a:rPr>
              <a:t>(16-17 punten)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AB953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2SA				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11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10863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535</Words>
  <Application>Microsoft Office PowerPoint</Application>
  <PresentationFormat>Diavoorstelling (4:3)</PresentationFormat>
  <Paragraphs>326</Paragraphs>
  <Slides>26</Slides>
  <Notes>25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7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134</cp:revision>
  <dcterms:created xsi:type="dcterms:W3CDTF">2011-10-02T20:56:15Z</dcterms:created>
  <dcterms:modified xsi:type="dcterms:W3CDTF">2012-06-28T12:21:27Z</dcterms:modified>
</cp:coreProperties>
</file>